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95" r:id="rId2"/>
    <p:sldId id="312" r:id="rId3"/>
    <p:sldId id="313" r:id="rId4"/>
    <p:sldId id="314" r:id="rId5"/>
    <p:sldId id="270" r:id="rId6"/>
    <p:sldId id="361" r:id="rId7"/>
    <p:sldId id="330" r:id="rId8"/>
    <p:sldId id="29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2DBC-CDB7-4B5D-BD8C-650EE8B00910}" type="datetimeFigureOut">
              <a:rPr lang="en-MY" smtClean="0"/>
              <a:t>31/12/2021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00D1F5E2-7555-441C-8009-D21B7FCF72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826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2DBC-CDB7-4B5D-BD8C-650EE8B00910}" type="datetimeFigureOut">
              <a:rPr lang="en-MY" smtClean="0"/>
              <a:t>31/12/2021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5E2-7555-441C-8009-D21B7FCF72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5428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2DBC-CDB7-4B5D-BD8C-650EE8B00910}" type="datetimeFigureOut">
              <a:rPr lang="en-MY" smtClean="0"/>
              <a:t>31/12/2021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5E2-7555-441C-8009-D21B7FCF72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4035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8126"/>
            <a:ext cx="8636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38276"/>
            <a:ext cx="538480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38276"/>
            <a:ext cx="538480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64001" y="6311901"/>
            <a:ext cx="2283884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41017" y="6323013"/>
            <a:ext cx="3081867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89018" y="6323013"/>
            <a:ext cx="2154767" cy="290512"/>
          </a:xfrm>
        </p:spPr>
        <p:txBody>
          <a:bodyPr/>
          <a:lstStyle>
            <a:lvl1pPr>
              <a:defRPr/>
            </a:lvl1pPr>
          </a:lstStyle>
          <a:p>
            <a:fld id="{33DF3F97-F989-4767-9B06-4DD3F7DC5C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82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2DBC-CDB7-4B5D-BD8C-650EE8B00910}" type="datetimeFigureOut">
              <a:rPr lang="en-MY" smtClean="0"/>
              <a:t>31/12/2021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5E2-7555-441C-8009-D21B7FCF72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3041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E212DBC-CDB7-4B5D-BD8C-650EE8B00910}" type="datetimeFigureOut">
              <a:rPr lang="en-MY" smtClean="0"/>
              <a:t>31/12/2021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MY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0D1F5E2-7555-441C-8009-D21B7FCF72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946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2DBC-CDB7-4B5D-BD8C-650EE8B00910}" type="datetimeFigureOut">
              <a:rPr lang="en-MY" smtClean="0"/>
              <a:t>31/12/2021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5E2-7555-441C-8009-D21B7FCF72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0416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2DBC-CDB7-4B5D-BD8C-650EE8B00910}" type="datetimeFigureOut">
              <a:rPr lang="en-MY" smtClean="0"/>
              <a:t>31/12/2021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5E2-7555-441C-8009-D21B7FCF72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441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2DBC-CDB7-4B5D-BD8C-650EE8B00910}" type="datetimeFigureOut">
              <a:rPr lang="en-MY" smtClean="0"/>
              <a:t>31/12/2021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5E2-7555-441C-8009-D21B7FCF72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6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2DBC-CDB7-4B5D-BD8C-650EE8B00910}" type="datetimeFigureOut">
              <a:rPr lang="en-MY" smtClean="0"/>
              <a:t>31/12/2021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5E2-7555-441C-8009-D21B7FCF72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761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2DBC-CDB7-4B5D-BD8C-650EE8B00910}" type="datetimeFigureOut">
              <a:rPr lang="en-MY" smtClean="0"/>
              <a:t>31/12/2021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5E2-7555-441C-8009-D21B7FCF72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0195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2DBC-CDB7-4B5D-BD8C-650EE8B00910}" type="datetimeFigureOut">
              <a:rPr lang="en-MY" smtClean="0"/>
              <a:t>31/12/2021</a:t>
            </a:fld>
            <a:endParaRPr lang="en-MY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5E2-7555-441C-8009-D21B7FCF72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2206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E212DBC-CDB7-4B5D-BD8C-650EE8B00910}" type="datetimeFigureOut">
              <a:rPr lang="en-MY" smtClean="0"/>
              <a:t>31/12/2021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MY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00D1F5E2-7555-441C-8009-D21B7FCF72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1282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298" y="2021420"/>
            <a:ext cx="92652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LAPORAN AUDIT EKSA 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SIRI 2/2021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Black" panose="02070A03080606020203" pitchFamily="18" charset="0"/>
            </a:endParaRPr>
          </a:p>
        </p:txBody>
      </p:sp>
      <p:pic>
        <p:nvPicPr>
          <p:cNvPr id="2050" name="Picture 2" descr="Hasil carian imej untuk jabatan akauntan neg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58" y="4493232"/>
            <a:ext cx="2788961" cy="211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35053" y="5341419"/>
            <a:ext cx="73198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Jabatan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Akauntan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Negara Malaysia</a:t>
            </a: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Negeri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Sembilan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1751" y="2398924"/>
            <a:ext cx="9762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ZON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PUNCAK GEMILANG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9143999" cy="1447800"/>
          </a:xfrm>
          <a:solidFill>
            <a:schemeClr val="accent1"/>
          </a:solidFill>
        </p:spPr>
        <p:txBody>
          <a:bodyPr/>
          <a:lstStyle/>
          <a:p>
            <a:pPr algn="ctr">
              <a:defRPr/>
            </a:pPr>
            <a:r>
              <a:rPr lang="en-GB" sz="32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GB" sz="32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n-GB" sz="3200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1596294" y="175683"/>
            <a:ext cx="8981090" cy="99408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GB" sz="2800" cap="small" dirty="0" err="1">
                <a:solidFill>
                  <a:srgbClr val="FF0000"/>
                </a:solidFill>
                <a:latin typeface="Bodoni MT Black" panose="02070A03080606020203" pitchFamily="18" charset="0"/>
              </a:rPr>
              <a:t>Hasil</a:t>
            </a:r>
            <a:r>
              <a:rPr lang="en-GB" sz="2800" cap="small" dirty="0">
                <a:solidFill>
                  <a:srgbClr val="FF0000"/>
                </a:solidFill>
                <a:latin typeface="Bodoni MT Black" panose="02070A03080606020203" pitchFamily="18" charset="0"/>
              </a:rPr>
              <a:t> </a:t>
            </a:r>
            <a:r>
              <a:rPr lang="en-GB" sz="2800" cap="small" dirty="0" err="1">
                <a:solidFill>
                  <a:srgbClr val="FF0000"/>
                </a:solidFill>
                <a:latin typeface="Bodoni MT Black" panose="02070A03080606020203" pitchFamily="18" charset="0"/>
              </a:rPr>
              <a:t>Penemuan</a:t>
            </a:r>
            <a:r>
              <a:rPr lang="en-GB" sz="2800" cap="small" dirty="0">
                <a:solidFill>
                  <a:srgbClr val="FF0000"/>
                </a:solidFill>
                <a:latin typeface="Bodoni MT Black" panose="02070A03080606020203" pitchFamily="18" charset="0"/>
              </a:rPr>
              <a:t/>
            </a:r>
            <a:br>
              <a:rPr lang="en-GB" sz="2800" cap="small" dirty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r>
              <a:rPr lang="en-GB" sz="2800" cap="small" dirty="0">
                <a:solidFill>
                  <a:srgbClr val="FF0000"/>
                </a:solidFill>
                <a:latin typeface="Bodoni MT Black" panose="02070A03080606020203" pitchFamily="18" charset="0"/>
              </a:rPr>
              <a:t>(</a:t>
            </a:r>
            <a:r>
              <a:rPr lang="en-GB" sz="2800" cap="small" dirty="0" err="1">
                <a:solidFill>
                  <a:srgbClr val="FF0000"/>
                </a:solidFill>
                <a:latin typeface="Bodoni MT Black" panose="02070A03080606020203" pitchFamily="18" charset="0"/>
              </a:rPr>
              <a:t>amalan</a:t>
            </a:r>
            <a:r>
              <a:rPr lang="en-GB" sz="2800" cap="small" dirty="0">
                <a:solidFill>
                  <a:srgbClr val="FF0000"/>
                </a:solidFill>
                <a:latin typeface="Bodoni MT Black" panose="02070A03080606020203" pitchFamily="18" charset="0"/>
              </a:rPr>
              <a:t> </a:t>
            </a:r>
            <a:r>
              <a:rPr lang="en-GB" sz="2800" cap="small" dirty="0" err="1">
                <a:solidFill>
                  <a:srgbClr val="FF0000"/>
                </a:solidFill>
                <a:latin typeface="Bodoni MT Black" panose="02070A03080606020203" pitchFamily="18" charset="0"/>
              </a:rPr>
              <a:t>baik</a:t>
            </a:r>
            <a:r>
              <a:rPr lang="en-GB" sz="2800" cap="small" dirty="0">
                <a:solidFill>
                  <a:srgbClr val="FF0000"/>
                </a:solidFill>
                <a:latin typeface="Bodoni MT Black" panose="02070A03080606020203" pitchFamily="18" charset="0"/>
              </a:rPr>
              <a:t> yang </a:t>
            </a:r>
            <a:r>
              <a:rPr lang="en-GB" sz="2800" cap="small" dirty="0" err="1">
                <a:solidFill>
                  <a:srgbClr val="FF0000"/>
                </a:solidFill>
                <a:latin typeface="Bodoni MT Black" panose="02070A03080606020203" pitchFamily="18" charset="0"/>
              </a:rPr>
              <a:t>boleh</a:t>
            </a:r>
            <a:r>
              <a:rPr lang="en-GB" sz="2800" cap="small" dirty="0">
                <a:solidFill>
                  <a:srgbClr val="FF0000"/>
                </a:solidFill>
                <a:latin typeface="Bodoni MT Black" panose="02070A03080606020203" pitchFamily="18" charset="0"/>
              </a:rPr>
              <a:t> </a:t>
            </a:r>
            <a:r>
              <a:rPr lang="en-GB" sz="2800" cap="small" dirty="0" err="1">
                <a:solidFill>
                  <a:srgbClr val="FF0000"/>
                </a:solidFill>
                <a:latin typeface="Bodoni MT Black" panose="02070A03080606020203" pitchFamily="18" charset="0"/>
              </a:rPr>
              <a:t>ditanda</a:t>
            </a:r>
            <a:r>
              <a:rPr lang="en-GB" sz="2800" cap="small" dirty="0">
                <a:solidFill>
                  <a:srgbClr val="FF0000"/>
                </a:solidFill>
                <a:latin typeface="Bodoni MT Black" panose="02070A03080606020203" pitchFamily="18" charset="0"/>
              </a:rPr>
              <a:t> </a:t>
            </a:r>
            <a:r>
              <a:rPr lang="en-GB" sz="2800" cap="small" dirty="0" err="1">
                <a:solidFill>
                  <a:srgbClr val="FF0000"/>
                </a:solidFill>
                <a:latin typeface="Bodoni MT Black" panose="02070A03080606020203" pitchFamily="18" charset="0"/>
              </a:rPr>
              <a:t>aras</a:t>
            </a:r>
            <a:r>
              <a:rPr lang="en-GB" sz="2800" cap="small" dirty="0">
                <a:solidFill>
                  <a:srgbClr val="FF0000"/>
                </a:solidFill>
                <a:latin typeface="Bodoni MT Black" panose="02070A03080606020203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Bodoni MT Black" panose="02070A03080606020203" pitchFamily="18" charset="0"/>
              <a:cs typeface="Tahom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08" y="1970459"/>
            <a:ext cx="2857500" cy="1885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63" y="1447800"/>
            <a:ext cx="3305637" cy="3296110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901" y="3752917"/>
            <a:ext cx="30511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8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9143999" cy="1447800"/>
          </a:xfrm>
          <a:solidFill>
            <a:schemeClr val="accent1"/>
          </a:solidFill>
        </p:spPr>
        <p:txBody>
          <a:bodyPr/>
          <a:lstStyle/>
          <a:p>
            <a:pPr algn="ctr">
              <a:defRPr/>
            </a:pPr>
            <a:r>
              <a:rPr lang="en-US" sz="3600" dirty="0"/>
              <a:t>AMALAN BAIK</a:t>
            </a:r>
            <a:r>
              <a:rPr lang="en-GB" sz="32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GB" sz="32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n-GB" sz="3200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2" y="1447800"/>
            <a:ext cx="4613188" cy="50765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189" y="1447800"/>
            <a:ext cx="4530812" cy="50765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itle 7"/>
          <p:cNvSpPr txBox="1">
            <a:spLocks/>
          </p:cNvSpPr>
          <p:nvPr/>
        </p:nvSpPr>
        <p:spPr>
          <a:xfrm>
            <a:off x="7144634" y="855406"/>
            <a:ext cx="2515921" cy="59239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Pantri</a:t>
            </a:r>
            <a:endParaRPr lang="en-MY" sz="2400" dirty="0">
              <a:solidFill>
                <a:schemeClr val="bg1"/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2572635" y="855406"/>
            <a:ext cx="2515921" cy="59239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Bilik</a:t>
            </a:r>
            <a:r>
              <a:rPr lang="en-US" sz="2400" dirty="0" smtClean="0">
                <a:solidFill>
                  <a:schemeClr val="bg1"/>
                </a:solidFill>
              </a:rPr>
              <a:t> Fail/</a:t>
            </a:r>
            <a:r>
              <a:rPr lang="en-US" sz="2400" dirty="0" err="1" smtClean="0">
                <a:solidFill>
                  <a:schemeClr val="bg1"/>
                </a:solidFill>
              </a:rPr>
              <a:t>Bilik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Fotostat</a:t>
            </a:r>
            <a:endParaRPr lang="en-MY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carian imej untuk search finding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1146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sil carian imej untuk time to impro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802" y="2026506"/>
            <a:ext cx="3902774" cy="292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ej yang berkait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128" y="-178232"/>
            <a:ext cx="4724872" cy="354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4524144" y="5550703"/>
            <a:ext cx="7479788" cy="63608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Showcard Gothic" panose="04020904020102020604" pitchFamily="82" charset="0"/>
                <a:cs typeface="Tahoma" pitchFamily="34" charset="0"/>
              </a:rPr>
              <a:t>HASIL PENEMUAN AUDIT</a:t>
            </a:r>
            <a:endParaRPr lang="en-US" sz="3600" b="1" dirty="0">
              <a:solidFill>
                <a:srgbClr val="FF0000"/>
              </a:solidFill>
              <a:latin typeface="Showcard Gothic" panose="04020904020102020604" pitchFamily="82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22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9143999" cy="1447800"/>
          </a:xfrm>
          <a:solidFill>
            <a:schemeClr val="accent1"/>
          </a:solidFill>
        </p:spPr>
        <p:txBody>
          <a:bodyPr/>
          <a:lstStyle/>
          <a:p>
            <a:pPr algn="ctr">
              <a:defRPr/>
            </a:pPr>
            <a:r>
              <a:rPr lang="en-GB" sz="32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GB" sz="32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n-GB" sz="3200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296509" y="1758583"/>
            <a:ext cx="7740979" cy="369332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Tiada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Penemuan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Semasa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Pengauditan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</a:rPr>
              <a:t>Dijalankan</a:t>
            </a:r>
            <a:endParaRPr lang="en-US" altLang="en-US" sz="1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2296510" y="810920"/>
            <a:ext cx="3429000" cy="54821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SEMASA AUDIT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6379889" y="810920"/>
            <a:ext cx="3657600" cy="54821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SELEPAS AUDIT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9143999" cy="1447800"/>
          </a:xfrm>
          <a:solidFill>
            <a:schemeClr val="accent1"/>
          </a:solidFill>
        </p:spPr>
        <p:txBody>
          <a:bodyPr/>
          <a:lstStyle/>
          <a:p>
            <a:pPr algn="ctr">
              <a:defRPr/>
            </a:pPr>
            <a:r>
              <a:rPr lang="en-GB" sz="32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MARKAH ZON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400926"/>
              </p:ext>
            </p:extLst>
          </p:nvPr>
        </p:nvGraphicFramePr>
        <p:xfrm>
          <a:off x="2209800" y="1676400"/>
          <a:ext cx="79248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KOMPONEN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MARKAH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T/B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T/B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JUMLAH KESELURUHAN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31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asil carian imej untuk terima kas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91" y="288324"/>
            <a:ext cx="9630977" cy="620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428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2079</TotalTime>
  <Words>53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Bodoni MT Black</vt:lpstr>
      <vt:lpstr>Georgia</vt:lpstr>
      <vt:lpstr>Showcard Gothic</vt:lpstr>
      <vt:lpstr>Tahoma</vt:lpstr>
      <vt:lpstr>Trebuchet MS</vt:lpstr>
      <vt:lpstr>Wingdings</vt:lpstr>
      <vt:lpstr>Wood Type</vt:lpstr>
      <vt:lpstr>PowerPoint Presentation</vt:lpstr>
      <vt:lpstr>PowerPoint Presentation</vt:lpstr>
      <vt:lpstr> </vt:lpstr>
      <vt:lpstr>AMALAN BAIK </vt:lpstr>
      <vt:lpstr>PowerPoint Presentation</vt:lpstr>
      <vt:lpstr> </vt:lpstr>
      <vt:lpstr>MARKAH ZON</vt:lpstr>
      <vt:lpstr>PowerPoint Presentation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Salmah Bt  Selamat</dc:creator>
  <cp:lastModifiedBy>Zuraiha Binti Mohd Zaki</cp:lastModifiedBy>
  <cp:revision>106</cp:revision>
  <dcterms:created xsi:type="dcterms:W3CDTF">2019-07-18T00:27:41Z</dcterms:created>
  <dcterms:modified xsi:type="dcterms:W3CDTF">2021-12-31T03:31:35Z</dcterms:modified>
</cp:coreProperties>
</file>