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95" r:id="rId2"/>
    <p:sldId id="256" r:id="rId3"/>
    <p:sldId id="332" r:id="rId4"/>
    <p:sldId id="333" r:id="rId5"/>
    <p:sldId id="334" r:id="rId6"/>
    <p:sldId id="335" r:id="rId7"/>
    <p:sldId id="336" r:id="rId8"/>
    <p:sldId id="341" r:id="rId9"/>
    <p:sldId id="35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17/1/2022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826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17/1/2022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428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17/1/2022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035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126"/>
            <a:ext cx="8636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38276"/>
            <a:ext cx="53848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38276"/>
            <a:ext cx="53848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1" y="6311901"/>
            <a:ext cx="2283884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41017" y="6323013"/>
            <a:ext cx="3081867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89018" y="6323013"/>
            <a:ext cx="2154767" cy="290512"/>
          </a:xfrm>
        </p:spPr>
        <p:txBody>
          <a:bodyPr/>
          <a:lstStyle>
            <a:lvl1pPr>
              <a:defRPr/>
            </a:lvl1pPr>
          </a:lstStyle>
          <a:p>
            <a:fld id="{33DF3F97-F989-4767-9B06-4DD3F7DC5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82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17/1/2022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041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E212DBC-CDB7-4B5D-BD8C-650EE8B00910}" type="datetimeFigureOut">
              <a:rPr lang="en-MY" smtClean="0"/>
              <a:t>17/1/2022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MY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946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17/1/2022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416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17/1/2022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441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17/1/2022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6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17/1/2022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761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17/1/2022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195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17/1/2022</a:t>
            </a:fld>
            <a:endParaRPr lang="en-MY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206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E212DBC-CDB7-4B5D-BD8C-650EE8B00910}" type="datetimeFigureOut">
              <a:rPr lang="en-MY" smtClean="0"/>
              <a:t>17/1/2022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1282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98" y="2021420"/>
            <a:ext cx="9265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LAPORAN AUDIT EKSA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SIRI 2/2021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2050" name="Picture 2" descr="Hasil carian imej untuk jabatan akauntan neg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58" y="4493232"/>
            <a:ext cx="2788961" cy="21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35053" y="5341419"/>
            <a:ext cx="73198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Jabatan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Akauntan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Negara Malaysia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Negeri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Sembilan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8248" y="2398924"/>
            <a:ext cx="912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ZON ANJUNG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WARISAN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9143999" cy="1447800"/>
          </a:xfrm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GB" sz="32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596294" y="175683"/>
            <a:ext cx="8981090" cy="9940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GB" sz="2800" cap="small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Hasil</a:t>
            </a: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GB" sz="2800" cap="small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Penemuan</a:t>
            </a: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/>
            </a:r>
            <a:b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>(</a:t>
            </a:r>
            <a:r>
              <a:rPr lang="en-GB" sz="2800" cap="small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amalan</a:t>
            </a: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GB" sz="2800" cap="small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baik</a:t>
            </a: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> yang </a:t>
            </a:r>
            <a:r>
              <a:rPr lang="en-GB" sz="2800" cap="small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boleh</a:t>
            </a: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GB" sz="2800" cap="small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ditanda</a:t>
            </a: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GB" sz="2800" cap="small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aras</a:t>
            </a: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Bodoni MT Black" panose="02070A03080606020203" pitchFamily="18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08" y="1970459"/>
            <a:ext cx="2857500" cy="1885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63" y="1447800"/>
            <a:ext cx="3305637" cy="3296110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01" y="3752917"/>
            <a:ext cx="30511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8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9143999" cy="14478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/>
              <a:t>AMALAN BAIK</a:t>
            </a:r>
            <a:endParaRPr lang="en-GB" sz="32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1447800"/>
            <a:ext cx="4588474" cy="50848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76" y="1447800"/>
            <a:ext cx="4555524" cy="50848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7131432" y="855406"/>
            <a:ext cx="2515921" cy="59239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Ruang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Menunggu</a:t>
            </a:r>
            <a:endParaRPr lang="en-MY" sz="2400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560278" y="855406"/>
            <a:ext cx="2515921" cy="59239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Pantri</a:t>
            </a:r>
            <a:endParaRPr lang="en-MY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carian imej untuk search finding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114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sil carian imej untuk time to impro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02" y="2026506"/>
            <a:ext cx="3902774" cy="29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ej yang berkait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28" y="-178232"/>
            <a:ext cx="4724872" cy="354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4524144" y="5550703"/>
            <a:ext cx="7479788" cy="63608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Showcard Gothic" panose="04020904020102020604" pitchFamily="82" charset="0"/>
                <a:cs typeface="Tahoma" pitchFamily="34" charset="0"/>
              </a:rPr>
              <a:t>HASIL PENEMUAN AUDIT</a:t>
            </a:r>
            <a:endParaRPr lang="en-US" sz="3600" b="1" dirty="0">
              <a:solidFill>
                <a:srgbClr val="FF0000"/>
              </a:solidFill>
              <a:latin typeface="Showcard Gothic" panose="04020904020102020604" pitchFamily="82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9143999" cy="1447800"/>
          </a:xfrm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GB" sz="32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1026" y="1571625"/>
            <a:ext cx="4168775" cy="3138488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0464" y="1571625"/>
            <a:ext cx="4168775" cy="3138488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851026" y="4848226"/>
            <a:ext cx="4168775" cy="1277273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Arial" charset="0"/>
              </a:rPr>
              <a:t>Penemuan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Barang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disimpan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tidak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menepati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label di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ruang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kerja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Puan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Hamizah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altLang="en-US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248401" y="4851400"/>
            <a:ext cx="4168775" cy="1277273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Arial" charset="0"/>
              </a:rPr>
              <a:t>Penambahbaikan</a:t>
            </a:r>
            <a:r>
              <a:rPr lang="en-US" altLang="en-US" sz="1800" b="1" dirty="0">
                <a:solidFill>
                  <a:srgbClr val="000000"/>
                </a:solidFill>
                <a:latin typeface="Arial" charset="0"/>
              </a:rPr>
              <a:t>: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Laci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meja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pada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ruang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rasmi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telah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dikemaskini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ruang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kerja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Puan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Hamizah</a:t>
            </a:r>
            <a:r>
              <a:rPr lang="en-US" altLang="en-US" sz="1800" b="1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altLang="en-US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296510" y="810920"/>
            <a:ext cx="3429000" cy="54821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SEMASA AUDIT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6379889" y="810920"/>
            <a:ext cx="3657600" cy="54821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SELEPAS AUDIT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39" y="1553346"/>
            <a:ext cx="3241742" cy="31384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222" y="1571626"/>
            <a:ext cx="3414267" cy="31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9143999" cy="1447800"/>
          </a:xfrm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GB" sz="32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1026" y="1571625"/>
            <a:ext cx="4168775" cy="3138488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0464" y="1571625"/>
            <a:ext cx="4168775" cy="3138488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851026" y="4848226"/>
            <a:ext cx="4168775" cy="1631216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Arial" charset="0"/>
              </a:rPr>
              <a:t>Penemuan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Terdapat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barang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tidak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menepati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label di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ruang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kerja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Unit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Teknikal</a:t>
            </a:r>
            <a:r>
              <a:rPr lang="en-US" altLang="en-US" sz="1800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1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248401" y="4851400"/>
            <a:ext cx="4168775" cy="135421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Arial" charset="0"/>
              </a:rPr>
              <a:t>Penambahbaikan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Peralatan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sukan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bola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tangkis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telah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disimpan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altLang="en-US" sz="1800" b="1" dirty="0" err="1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ilik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Kesan</a:t>
            </a:r>
            <a:r>
              <a:rPr lang="en-US" altLang="en-US" sz="1800" b="1" smtClean="0">
                <a:solidFill>
                  <a:srgbClr val="000000"/>
                </a:solidFill>
                <a:latin typeface="Arial" charset="0"/>
              </a:rPr>
              <a:t> Tingkat 11.</a:t>
            </a:r>
            <a:endParaRPr lang="en-US" altLang="en-US" sz="1800" b="1" dirty="0">
              <a:solidFill>
                <a:srgbClr val="0000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296510" y="810920"/>
            <a:ext cx="3429000" cy="54821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SEMASA AUDIT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6379889" y="810920"/>
            <a:ext cx="3657600" cy="54821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SELEPAS AUDIT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22" y="1585913"/>
            <a:ext cx="3609718" cy="30707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1571625"/>
            <a:ext cx="4160838" cy="31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9143999" cy="1447800"/>
          </a:xfrm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GB" sz="32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1026" y="1571625"/>
            <a:ext cx="4168775" cy="3138488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0464" y="1571625"/>
            <a:ext cx="4168775" cy="3138488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851026" y="4848226"/>
            <a:ext cx="4168775" cy="1000274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Arial" charset="0"/>
              </a:rPr>
              <a:t>Penemuan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Sepit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kuku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berada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dalam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laci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alatulis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ruang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kerja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Puan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Afiza</a:t>
            </a:r>
            <a:endParaRPr lang="en-US" altLang="en-US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248401" y="4851400"/>
            <a:ext cx="4168775" cy="1631216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Arial" charset="0"/>
              </a:rPr>
              <a:t>Penambahbaikan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Telah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dikemaskini</a:t>
            </a:r>
            <a:r>
              <a:rPr lang="en-US" altLang="en-US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hanya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terdapat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peralatan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alat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tulis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ruang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kerja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Puan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Afizah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. </a:t>
            </a:r>
            <a:endParaRPr lang="en-US" altLang="en-US" sz="1800" b="1" dirty="0">
              <a:solidFill>
                <a:srgbClr val="0000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296510" y="810920"/>
            <a:ext cx="3429000" cy="54821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SEMASA AUDIT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6379889" y="810920"/>
            <a:ext cx="3657600" cy="54821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SELEPAS AUDIT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556" y="1571624"/>
            <a:ext cx="3880022" cy="31384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90" y="1571624"/>
            <a:ext cx="3840436" cy="313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9143999" cy="1447800"/>
          </a:xfrm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MARKAH ZON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112117"/>
              </p:ext>
            </p:extLst>
          </p:nvPr>
        </p:nvGraphicFramePr>
        <p:xfrm>
          <a:off x="2209800" y="1676400"/>
          <a:ext cx="79248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KOMPONEN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MARKAH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T/B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T/B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JUMLAH KESELURUHAN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99.63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4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2106</TotalTime>
  <Words>141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Bodoni MT Black</vt:lpstr>
      <vt:lpstr>Georgia</vt:lpstr>
      <vt:lpstr>Showcard Gothic</vt:lpstr>
      <vt:lpstr>Tahoma</vt:lpstr>
      <vt:lpstr>Trebuchet MS</vt:lpstr>
      <vt:lpstr>Wingdings</vt:lpstr>
      <vt:lpstr>Wood Type</vt:lpstr>
      <vt:lpstr>PowerPoint Presentation</vt:lpstr>
      <vt:lpstr>PowerPoint Presentation</vt:lpstr>
      <vt:lpstr> </vt:lpstr>
      <vt:lpstr>AMALAN BAIK</vt:lpstr>
      <vt:lpstr>PowerPoint Presentation</vt:lpstr>
      <vt:lpstr> </vt:lpstr>
      <vt:lpstr> </vt:lpstr>
      <vt:lpstr> </vt:lpstr>
      <vt:lpstr>MARKAH ZON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Salmah Bt  Selamat</dc:creator>
  <cp:lastModifiedBy>Noor Firliane Binti Mohd Shafiee</cp:lastModifiedBy>
  <cp:revision>112</cp:revision>
  <dcterms:created xsi:type="dcterms:W3CDTF">2019-07-18T00:27:41Z</dcterms:created>
  <dcterms:modified xsi:type="dcterms:W3CDTF">2022-01-17T03:52:48Z</dcterms:modified>
</cp:coreProperties>
</file>